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8" r:id="rId4"/>
    <p:sldId id="269" r:id="rId5"/>
    <p:sldId id="259" r:id="rId6"/>
    <p:sldId id="257" r:id="rId7"/>
    <p:sldId id="258" r:id="rId8"/>
    <p:sldId id="266" r:id="rId9"/>
    <p:sldId id="264" r:id="rId10"/>
    <p:sldId id="261" r:id="rId11"/>
    <p:sldId id="262" r:id="rId12"/>
    <p:sldId id="263" r:id="rId13"/>
    <p:sldId id="265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7" userDrawn="1">
          <p15:clr>
            <a:srgbClr val="000000"/>
          </p15:clr>
        </p15:guide>
        <p15:guide id="2" pos="634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>
        <p:guide orient="horz" pos="1267"/>
        <p:guide pos="6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1469781" y="2011363"/>
            <a:ext cx="1184413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4000" b="1" dirty="0">
                <a:latin typeface="Cambria"/>
                <a:ea typeface="Cambria"/>
                <a:cs typeface="Cambria"/>
                <a:sym typeface="Cambria"/>
              </a:rPr>
              <a:t>FINITE AND NON FINITE VERBS</a:t>
            </a:r>
            <a:endParaRPr sz="40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3F4B1-E612-451D-ADA9-078D1F0E7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11"/>
          <a:stretch/>
        </p:blipFill>
        <p:spPr>
          <a:xfrm>
            <a:off x="47771" y="7543800"/>
            <a:ext cx="15611329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1169582"/>
            <a:ext cx="11844130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1026" name="Picture 2" descr="Finite Verb Definition and Examples">
            <a:extLst>
              <a:ext uri="{FF2B5EF4-FFF2-40B4-BE49-F238E27FC236}">
                <a16:creationId xmlns:a16="http://schemas.microsoft.com/office/drawing/2014/main" id="{416A97A7-E6CD-4B1B-A2AE-AB22FD36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9" y="1859280"/>
            <a:ext cx="6500812" cy="81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n-Finite Verbs and Its Types With Examples &amp; Rules In English">
            <a:extLst>
              <a:ext uri="{FF2B5EF4-FFF2-40B4-BE49-F238E27FC236}">
                <a16:creationId xmlns:a16="http://schemas.microsoft.com/office/drawing/2014/main" id="{12E20DB2-2C81-41EC-828C-8052FE1E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0" y="2438400"/>
            <a:ext cx="711708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2050" name="Picture 2" descr="Finite Verbs &amp; Non-finite Verbs: Useful Rules &amp; Examples - 7 E S L">
            <a:extLst>
              <a:ext uri="{FF2B5EF4-FFF2-40B4-BE49-F238E27FC236}">
                <a16:creationId xmlns:a16="http://schemas.microsoft.com/office/drawing/2014/main" id="{C5CBCFB9-AC22-40D2-A8DC-29CC0B1D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" y="883472"/>
            <a:ext cx="13594080" cy="94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0;p2">
            <a:extLst>
              <a:ext uri="{FF2B5EF4-FFF2-40B4-BE49-F238E27FC236}">
                <a16:creationId xmlns:a16="http://schemas.microsoft.com/office/drawing/2014/main" id="{72DAB2D0-B6CD-44A7-9379-FC511AE3C3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FINITE AND NON FINITE VERBS/English/Nithya/English/school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74" name="Picture 2" descr="Finite and Non-finite verbs explanation... - CSS Essay, Precis With Saeed  Wazir | Facebook">
            <a:extLst>
              <a:ext uri="{FF2B5EF4-FFF2-40B4-BE49-F238E27FC236}">
                <a16:creationId xmlns:a16="http://schemas.microsoft.com/office/drawing/2014/main" id="{4B47F401-384B-41B5-860E-DF967078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2682240"/>
            <a:ext cx="7757160" cy="56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英語脳構築日記: Finite &amp; Non-finite Verbs | Part of speech grammar, Verb, English  writing skills">
            <a:extLst>
              <a:ext uri="{FF2B5EF4-FFF2-40B4-BE49-F238E27FC236}">
                <a16:creationId xmlns:a16="http://schemas.microsoft.com/office/drawing/2014/main" id="{AA3D897B-619C-48BC-B430-398F1C47A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395" y="2646529"/>
            <a:ext cx="7690483" cy="56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304714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Direct and indirect speech/English/Nithya/English/school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702466" y="960101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0;p2">
            <a:extLst>
              <a:ext uri="{FF2B5EF4-FFF2-40B4-BE49-F238E27FC236}">
                <a16:creationId xmlns:a16="http://schemas.microsoft.com/office/drawing/2014/main" id="{3593FF0E-7D25-492E-B375-752AC495E8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Grammar-gerund/English/Nithya/English/school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1254642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GOEBBELS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Custom</PresentationFormat>
  <Paragraphs>70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NITHYA SNSACD</cp:lastModifiedBy>
  <cp:revision>56</cp:revision>
  <dcterms:created xsi:type="dcterms:W3CDTF">2006-08-16T00:00:00Z</dcterms:created>
  <dcterms:modified xsi:type="dcterms:W3CDTF">2020-10-20T13:44:09Z</dcterms:modified>
</cp:coreProperties>
</file>